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5999738" cy="2880042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7" d="100"/>
          <a:sy n="17" d="100"/>
        </p:scale>
        <p:origin x="14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981" y="4713405"/>
            <a:ext cx="30599777" cy="10026815"/>
          </a:xfrm>
        </p:spPr>
        <p:txBody>
          <a:bodyPr anchor="b"/>
          <a:lstStyle>
            <a:lvl1pPr algn="ctr">
              <a:defRPr sz="23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67" y="15126892"/>
            <a:ext cx="26999804" cy="6953434"/>
          </a:xfrm>
        </p:spPr>
        <p:txBody>
          <a:bodyPr/>
          <a:lstStyle>
            <a:lvl1pPr marL="0" indent="0" algn="ctr">
              <a:buNone/>
              <a:defRPr sz="9449"/>
            </a:lvl1pPr>
            <a:lvl2pPr marL="1799996" indent="0" algn="ctr">
              <a:buNone/>
              <a:defRPr sz="7874"/>
            </a:lvl2pPr>
            <a:lvl3pPr marL="3599993" indent="0" algn="ctr">
              <a:buNone/>
              <a:defRPr sz="7087"/>
            </a:lvl3pPr>
            <a:lvl4pPr marL="5399989" indent="0" algn="ctr">
              <a:buNone/>
              <a:defRPr sz="6299"/>
            </a:lvl4pPr>
            <a:lvl5pPr marL="7199986" indent="0" algn="ctr">
              <a:buNone/>
              <a:defRPr sz="6299"/>
            </a:lvl5pPr>
            <a:lvl6pPr marL="8999982" indent="0" algn="ctr">
              <a:buNone/>
              <a:defRPr sz="6299"/>
            </a:lvl6pPr>
            <a:lvl7pPr marL="10799978" indent="0" algn="ctr">
              <a:buNone/>
              <a:defRPr sz="6299"/>
            </a:lvl7pPr>
            <a:lvl8pPr marL="12599975" indent="0" algn="ctr">
              <a:buNone/>
              <a:defRPr sz="6299"/>
            </a:lvl8pPr>
            <a:lvl9pPr marL="14399971" indent="0" algn="ctr">
              <a:buNone/>
              <a:defRPr sz="62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DB23-0246-46EA-8363-11727DF9A2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7DD3-1C12-4D29-9228-AB4EF3B3D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7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DB23-0246-46EA-8363-11727DF9A2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7DD3-1C12-4D29-9228-AB4EF3B3D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2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2314" y="1533356"/>
            <a:ext cx="7762444" cy="24407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4984" y="1533356"/>
            <a:ext cx="22837334" cy="24407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DB23-0246-46EA-8363-11727DF9A2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7DD3-1C12-4D29-9228-AB4EF3B3D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4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DB23-0246-46EA-8363-11727DF9A2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7DD3-1C12-4D29-9228-AB4EF3B3D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234" y="7180114"/>
            <a:ext cx="31049774" cy="11980175"/>
          </a:xfrm>
        </p:spPr>
        <p:txBody>
          <a:bodyPr anchor="b"/>
          <a:lstStyle>
            <a:lvl1pPr>
              <a:defRPr sz="23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234" y="19273626"/>
            <a:ext cx="31049774" cy="6300091"/>
          </a:xfrm>
        </p:spPr>
        <p:txBody>
          <a:bodyPr/>
          <a:lstStyle>
            <a:lvl1pPr marL="0" indent="0">
              <a:buNone/>
              <a:defRPr sz="9449">
                <a:solidFill>
                  <a:schemeClr val="tx1"/>
                </a:solidFill>
              </a:defRPr>
            </a:lvl1pPr>
            <a:lvl2pPr marL="1799996" indent="0">
              <a:buNone/>
              <a:defRPr sz="7874">
                <a:solidFill>
                  <a:schemeClr val="tx1">
                    <a:tint val="75000"/>
                  </a:schemeClr>
                </a:solidFill>
              </a:defRPr>
            </a:lvl2pPr>
            <a:lvl3pPr marL="3599993" indent="0">
              <a:buNone/>
              <a:defRPr sz="7087">
                <a:solidFill>
                  <a:schemeClr val="tx1">
                    <a:tint val="75000"/>
                  </a:schemeClr>
                </a:solidFill>
              </a:defRPr>
            </a:lvl3pPr>
            <a:lvl4pPr marL="5399989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4pPr>
            <a:lvl5pPr marL="7199986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5pPr>
            <a:lvl6pPr marL="8999982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6pPr>
            <a:lvl7pPr marL="10799978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7pPr>
            <a:lvl8pPr marL="12599975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8pPr>
            <a:lvl9pPr marL="1439997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DB23-0246-46EA-8363-11727DF9A2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7DD3-1C12-4D29-9228-AB4EF3B3D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3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4982" y="7666780"/>
            <a:ext cx="15299889" cy="182736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4867" y="7666780"/>
            <a:ext cx="15299889" cy="182736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DB23-0246-46EA-8363-11727DF9A2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7DD3-1C12-4D29-9228-AB4EF3B3D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7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1533362"/>
            <a:ext cx="31049774" cy="55667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675" y="7060106"/>
            <a:ext cx="15229574" cy="3460049"/>
          </a:xfr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9675" y="10520155"/>
            <a:ext cx="15229574" cy="154735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4869" y="7060106"/>
            <a:ext cx="15304578" cy="3460049"/>
          </a:xfr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4869" y="10520155"/>
            <a:ext cx="15304578" cy="154735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DB23-0246-46EA-8363-11727DF9A2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7DD3-1C12-4D29-9228-AB4EF3B3D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4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DB23-0246-46EA-8363-11727DF9A2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7DD3-1C12-4D29-9228-AB4EF3B3D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0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DB23-0246-46EA-8363-11727DF9A2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7DD3-1C12-4D29-9228-AB4EF3B3D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0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1920028"/>
            <a:ext cx="11610853" cy="6720099"/>
          </a:xfrm>
        </p:spPr>
        <p:txBody>
          <a:bodyPr anchor="b"/>
          <a:lstStyle>
            <a:lvl1pPr>
              <a:defRPr sz="125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4578" y="4146734"/>
            <a:ext cx="18224867" cy="20466969"/>
          </a:xfrm>
        </p:spPr>
        <p:txBody>
          <a:bodyPr/>
          <a:lstStyle>
            <a:lvl1pPr>
              <a:defRPr sz="12598"/>
            </a:lvl1pPr>
            <a:lvl2pPr>
              <a:defRPr sz="11024"/>
            </a:lvl2pPr>
            <a:lvl3pPr>
              <a:defRPr sz="9449"/>
            </a:lvl3pPr>
            <a:lvl4pPr>
              <a:defRPr sz="7874"/>
            </a:lvl4pPr>
            <a:lvl5pPr>
              <a:defRPr sz="7874"/>
            </a:lvl5pPr>
            <a:lvl6pPr>
              <a:defRPr sz="7874"/>
            </a:lvl6pPr>
            <a:lvl7pPr>
              <a:defRPr sz="7874"/>
            </a:lvl7pPr>
            <a:lvl8pPr>
              <a:defRPr sz="7874"/>
            </a:lvl8pPr>
            <a:lvl9pPr>
              <a:defRPr sz="78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8640127"/>
            <a:ext cx="11610853" cy="16006905"/>
          </a:xfr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DB23-0246-46EA-8363-11727DF9A2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7DD3-1C12-4D29-9228-AB4EF3B3D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5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1920028"/>
            <a:ext cx="11610853" cy="6720099"/>
          </a:xfrm>
        </p:spPr>
        <p:txBody>
          <a:bodyPr anchor="b"/>
          <a:lstStyle>
            <a:lvl1pPr>
              <a:defRPr sz="125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4578" y="4146734"/>
            <a:ext cx="18224867" cy="20466969"/>
          </a:xfrm>
        </p:spPr>
        <p:txBody>
          <a:bodyPr anchor="t"/>
          <a:lstStyle>
            <a:lvl1pPr marL="0" indent="0">
              <a:buNone/>
              <a:defRPr sz="12598"/>
            </a:lvl1pPr>
            <a:lvl2pPr marL="1799996" indent="0">
              <a:buNone/>
              <a:defRPr sz="11024"/>
            </a:lvl2pPr>
            <a:lvl3pPr marL="3599993" indent="0">
              <a:buNone/>
              <a:defRPr sz="9449"/>
            </a:lvl3pPr>
            <a:lvl4pPr marL="5399989" indent="0">
              <a:buNone/>
              <a:defRPr sz="7874"/>
            </a:lvl4pPr>
            <a:lvl5pPr marL="7199986" indent="0">
              <a:buNone/>
              <a:defRPr sz="7874"/>
            </a:lvl5pPr>
            <a:lvl6pPr marL="8999982" indent="0">
              <a:buNone/>
              <a:defRPr sz="7874"/>
            </a:lvl6pPr>
            <a:lvl7pPr marL="10799978" indent="0">
              <a:buNone/>
              <a:defRPr sz="7874"/>
            </a:lvl7pPr>
            <a:lvl8pPr marL="12599975" indent="0">
              <a:buNone/>
              <a:defRPr sz="7874"/>
            </a:lvl8pPr>
            <a:lvl9pPr marL="14399971" indent="0">
              <a:buNone/>
              <a:defRPr sz="787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8640127"/>
            <a:ext cx="11610853" cy="16006905"/>
          </a:xfr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DB23-0246-46EA-8363-11727DF9A2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7DD3-1C12-4D29-9228-AB4EF3B3D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8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4982" y="1533362"/>
            <a:ext cx="31049774" cy="55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4982" y="7666780"/>
            <a:ext cx="31049774" cy="1827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4982" y="26693734"/>
            <a:ext cx="8099941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9DB23-0246-46EA-8363-11727DF9A2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4913" y="26693734"/>
            <a:ext cx="12149912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4815" y="26693734"/>
            <a:ext cx="8099941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7DD3-1C12-4D29-9228-AB4EF3B3D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6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599993" rtl="0" eaLnBrk="1" latinLnBrk="0" hangingPunct="1">
        <a:lnSpc>
          <a:spcPct val="90000"/>
        </a:lnSpc>
        <a:spcBef>
          <a:spcPct val="0"/>
        </a:spcBef>
        <a:buNone/>
        <a:defRPr sz="17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9998" indent="-899998" algn="l" defTabSz="3599993" rtl="0" eaLnBrk="1" latinLnBrk="0" hangingPunct="1">
        <a:lnSpc>
          <a:spcPct val="90000"/>
        </a:lnSpc>
        <a:spcBef>
          <a:spcPts val="3937"/>
        </a:spcBef>
        <a:buFont typeface="Arial" panose="020B0604020202020204" pitchFamily="34" charset="0"/>
        <a:buChar char="•"/>
        <a:defRPr sz="11024" kern="1200">
          <a:solidFill>
            <a:schemeClr val="tx1"/>
          </a:solidFill>
          <a:latin typeface="+mn-lt"/>
          <a:ea typeface="+mn-ea"/>
          <a:cs typeface="+mn-cs"/>
        </a:defRPr>
      </a:lvl1pPr>
      <a:lvl2pPr marL="2699995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2pPr>
      <a:lvl3pPr marL="4499991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874" kern="1200">
          <a:solidFill>
            <a:schemeClr val="tx1"/>
          </a:solidFill>
          <a:latin typeface="+mn-lt"/>
          <a:ea typeface="+mn-ea"/>
          <a:cs typeface="+mn-cs"/>
        </a:defRPr>
      </a:lvl3pPr>
      <a:lvl4pPr marL="629998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8099984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9899980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169997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3499973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5299969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1pPr>
      <a:lvl2pPr marL="179999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2pPr>
      <a:lvl3pPr marL="3599993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399989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719998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8999982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0799978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2599975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4399971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B6993-1D49-509D-6D60-F8B43F23E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988" y="4454523"/>
            <a:ext cx="31832550" cy="389742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6700" dirty="0">
                <a:cs typeface="B Titr" panose="00000700000000000000" pitchFamily="2" charset="-78"/>
              </a:rPr>
              <a:t>عنوان</a:t>
            </a:r>
            <a:r>
              <a:rPr lang="fa-IR" sz="6000" dirty="0">
                <a:cs typeface="B Titr" panose="00000700000000000000" pitchFamily="2" charset="-78"/>
              </a:rPr>
              <a:t> </a:t>
            </a:r>
            <a:r>
              <a:rPr lang="fa-IR" sz="6700" dirty="0">
                <a:cs typeface="B Titr" panose="00000700000000000000" pitchFamily="2" charset="-78"/>
              </a:rPr>
              <a:t>(</a:t>
            </a:r>
            <a:r>
              <a:rPr lang="en-US" sz="6700" dirty="0">
                <a:cs typeface="B Titr" panose="00000700000000000000" pitchFamily="2" charset="-78"/>
              </a:rPr>
              <a:t>B </a:t>
            </a:r>
            <a:r>
              <a:rPr lang="en-US" sz="6700" dirty="0" err="1">
                <a:cs typeface="B Titr" panose="00000700000000000000" pitchFamily="2" charset="-78"/>
              </a:rPr>
              <a:t>Titr</a:t>
            </a:r>
            <a:r>
              <a:rPr lang="en-US" sz="6700" dirty="0">
                <a:cs typeface="B Titr" panose="00000700000000000000" pitchFamily="2" charset="-78"/>
              </a:rPr>
              <a:t> , 60</a:t>
            </a:r>
            <a:r>
              <a:rPr lang="fa-IR" sz="6700" dirty="0">
                <a:cs typeface="B Titr" panose="00000700000000000000" pitchFamily="2" charset="-78"/>
              </a:rPr>
              <a:t>)</a:t>
            </a:r>
            <a:br>
              <a:rPr lang="en-US" sz="6000" dirty="0">
                <a:cs typeface="B Titr" panose="00000700000000000000" pitchFamily="2" charset="-78"/>
              </a:rPr>
            </a:br>
            <a:br>
              <a:rPr lang="en-US" sz="6000" dirty="0">
                <a:cs typeface="B Titr" panose="00000700000000000000" pitchFamily="2" charset="-78"/>
              </a:rPr>
            </a:br>
            <a:r>
              <a:rPr lang="fa-IR" sz="4400" b="1" dirty="0">
                <a:solidFill>
                  <a:schemeClr val="tx1"/>
                </a:solidFill>
                <a:cs typeface="B Titr" panose="00000700000000000000" pitchFamily="2" charset="-78"/>
              </a:rPr>
              <a:t>اسامی نویسندگان </a:t>
            </a:r>
            <a:r>
              <a:rPr lang="fa-IR" sz="4000" dirty="0">
                <a:cs typeface="B Titr" panose="00000700000000000000" pitchFamily="2" charset="-78"/>
              </a:rPr>
              <a:t>(</a:t>
            </a:r>
            <a:r>
              <a:rPr lang="en-US" sz="4400" dirty="0">
                <a:cs typeface="B Titr" panose="00000700000000000000" pitchFamily="2" charset="-78"/>
              </a:rPr>
              <a:t>B </a:t>
            </a:r>
            <a:r>
              <a:rPr lang="en-US" sz="4400" dirty="0" err="1">
                <a:cs typeface="B Titr" panose="00000700000000000000" pitchFamily="2" charset="-78"/>
              </a:rPr>
              <a:t>Titr</a:t>
            </a:r>
            <a:r>
              <a:rPr lang="en-US" sz="4400" dirty="0">
                <a:cs typeface="B Titr" panose="00000700000000000000" pitchFamily="2" charset="-78"/>
              </a:rPr>
              <a:t> , 40</a:t>
            </a:r>
            <a:r>
              <a:rPr lang="fa-IR" sz="4400" dirty="0">
                <a:cs typeface="B Titr" panose="00000700000000000000" pitchFamily="2" charset="-78"/>
              </a:rPr>
              <a:t>)</a:t>
            </a:r>
            <a:br>
              <a:rPr lang="en-US" sz="4000" dirty="0">
                <a:cs typeface="B Titr" panose="00000700000000000000" pitchFamily="2" charset="-78"/>
              </a:rPr>
            </a:br>
            <a:br>
              <a:rPr lang="en-US" sz="4000" dirty="0">
                <a:cs typeface="B Titr" panose="00000700000000000000" pitchFamily="2" charset="-78"/>
              </a:rPr>
            </a:br>
            <a:r>
              <a:rPr lang="fa-IR" sz="4400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آدرس سازمانی فرد ارائه دهنده پوستر : 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)   </a:t>
            </a:r>
            <a:r>
              <a:rPr lang="ar-SA" sz="4400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مرتبه علمی</a:t>
            </a:r>
            <a:r>
              <a:rPr lang="fa-IR" sz="4400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، دانشکده ، دانشگاه ، شهر، کشور 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( </a:t>
            </a:r>
            <a:br>
              <a:rPr lang="en-US" sz="8000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</a:br>
            <a:endParaRPr lang="en-US" sz="60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0EC7F-447A-C2FA-DE75-BC836E926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0900" y="9393133"/>
            <a:ext cx="17368838" cy="943106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6000" b="1" dirty="0">
                <a:solidFill>
                  <a:schemeClr val="tx1"/>
                </a:solidFill>
                <a:cs typeface="B Mitra" panose="00000400000000000000" pitchFamily="2" charset="-78"/>
              </a:rPr>
              <a:t>مقدمه:</a:t>
            </a:r>
            <a:r>
              <a:rPr lang="fa-IR" sz="9600" b="1" dirty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en-US" sz="6000" b="1" dirty="0">
                <a:solidFill>
                  <a:schemeClr val="tx1"/>
                </a:solidFill>
                <a:cs typeface="B Mitra" panose="00000400000000000000" pitchFamily="2" charset="-78"/>
              </a:rPr>
              <a:t>(B Mitra ,60)</a:t>
            </a:r>
          </a:p>
          <a:p>
            <a:pPr marL="0" indent="0" algn="r" rtl="1">
              <a:buNone/>
            </a:pPr>
            <a:endParaRPr lang="en-US" sz="9600" b="1" dirty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endParaRPr lang="en-US" sz="9600" b="1" dirty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endParaRPr lang="fa-IR" sz="3000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endParaRPr lang="en-US" sz="6000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endParaRPr lang="en-US" sz="6000" b="1" dirty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endParaRPr lang="en-US" sz="6000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806A75-5EB5-D3F6-3D12-AF6394517B9A}"/>
              </a:ext>
            </a:extLst>
          </p:cNvPr>
          <p:cNvSpPr txBox="1">
            <a:spLocks/>
          </p:cNvSpPr>
          <p:nvPr/>
        </p:nvSpPr>
        <p:spPr>
          <a:xfrm>
            <a:off x="18630900" y="19676055"/>
            <a:ext cx="17368838" cy="8887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899998" indent="-899998" algn="l" defTabSz="3599993" rtl="0" eaLnBrk="1" latinLnBrk="0" hangingPunct="1">
              <a:lnSpc>
                <a:spcPct val="90000"/>
              </a:lnSpc>
              <a:spcBef>
                <a:spcPts val="3937"/>
              </a:spcBef>
              <a:buFont typeface="Arial" panose="020B0604020202020204" pitchFamily="34" charset="0"/>
              <a:buChar char="•"/>
              <a:defRPr sz="11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9995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94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9991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8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99987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9984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99980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99977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99973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299969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fa-IR" sz="6000" b="1" dirty="0">
                <a:cs typeface="B Mitra" panose="00000400000000000000" pitchFamily="2" charset="-78"/>
              </a:rPr>
              <a:t>مواد و روش ها : </a:t>
            </a:r>
            <a:r>
              <a:rPr lang="en-US" sz="6000" b="1" dirty="0">
                <a:cs typeface="B Mitra" panose="00000400000000000000" pitchFamily="2" charset="-78"/>
              </a:rPr>
              <a:t>(B Mitra ,60)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sz="9600" b="1" dirty="0">
              <a:cs typeface="B Mitra" panose="000004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sz="9600" b="1" dirty="0">
              <a:cs typeface="B Mitra" panose="000004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sz="3000" b="1" dirty="0">
              <a:cs typeface="B Mitra" panose="000004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sz="6000" b="1" dirty="0">
              <a:cs typeface="B Mitra" panose="000004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6CA4E6-9167-E590-5104-326F8F19B92A}"/>
              </a:ext>
            </a:extLst>
          </p:cNvPr>
          <p:cNvSpPr txBox="1">
            <a:spLocks/>
          </p:cNvSpPr>
          <p:nvPr/>
        </p:nvSpPr>
        <p:spPr>
          <a:xfrm>
            <a:off x="0" y="9698570"/>
            <a:ext cx="17999869" cy="943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899998" indent="-899998" algn="l" defTabSz="3599993" rtl="0" eaLnBrk="1" latinLnBrk="0" hangingPunct="1">
              <a:lnSpc>
                <a:spcPct val="90000"/>
              </a:lnSpc>
              <a:spcBef>
                <a:spcPts val="3937"/>
              </a:spcBef>
              <a:buFont typeface="Arial" panose="020B0604020202020204" pitchFamily="34" charset="0"/>
              <a:buChar char="•"/>
              <a:defRPr sz="11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9995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94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9991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8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99987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9984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99980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99977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99973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299969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fa-IR" sz="6000" b="1" dirty="0">
                <a:cs typeface="B Mitra" panose="00000400000000000000" pitchFamily="2" charset="-78"/>
              </a:rPr>
              <a:t>یافته ها :</a:t>
            </a:r>
            <a:r>
              <a:rPr lang="fa-IR" sz="9600" b="1" dirty="0">
                <a:cs typeface="B Mitra" panose="00000400000000000000" pitchFamily="2" charset="-78"/>
              </a:rPr>
              <a:t> </a:t>
            </a:r>
            <a:r>
              <a:rPr lang="en-US" sz="6000" b="1" dirty="0">
                <a:cs typeface="B Mitra" panose="00000400000000000000" pitchFamily="2" charset="-78"/>
              </a:rPr>
              <a:t>(B Mitra ,60)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sz="9600" b="1" dirty="0">
              <a:cs typeface="B Mitra" panose="000004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sz="9600" b="1" dirty="0">
              <a:cs typeface="B Mitra" panose="000004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sz="3000" b="1" dirty="0">
              <a:cs typeface="B Mitra" panose="000004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sz="6000" b="1" dirty="0">
              <a:cs typeface="B Mitra" panose="000004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8E9FDC-67D7-D99B-65C7-99DE998B59FF}"/>
              </a:ext>
            </a:extLst>
          </p:cNvPr>
          <p:cNvSpPr txBox="1">
            <a:spLocks/>
          </p:cNvSpPr>
          <p:nvPr/>
        </p:nvSpPr>
        <p:spPr>
          <a:xfrm>
            <a:off x="0" y="19676055"/>
            <a:ext cx="17999869" cy="3897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899998" indent="-899998" algn="l" defTabSz="3599993" rtl="0" eaLnBrk="1" latinLnBrk="0" hangingPunct="1">
              <a:lnSpc>
                <a:spcPct val="90000"/>
              </a:lnSpc>
              <a:spcBef>
                <a:spcPts val="3937"/>
              </a:spcBef>
              <a:buFont typeface="Arial" panose="020B0604020202020204" pitchFamily="34" charset="0"/>
              <a:buChar char="•"/>
              <a:defRPr sz="11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9995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94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9991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8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99987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9984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99980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99977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99973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299969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fa-IR" sz="6000" b="1" dirty="0">
                <a:cs typeface="B Mitra" panose="00000400000000000000" pitchFamily="2" charset="-78"/>
              </a:rPr>
              <a:t>نتیجه گیری : </a:t>
            </a:r>
            <a:r>
              <a:rPr lang="en-US" sz="6000" b="1" dirty="0">
                <a:cs typeface="B Mitra" panose="00000400000000000000" pitchFamily="2" charset="-78"/>
              </a:rPr>
              <a:t>(B Mitra ,60)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sz="9600" b="1" dirty="0">
              <a:cs typeface="B Mitra" panose="000004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sz="9600" b="1" dirty="0">
              <a:cs typeface="B Mitra" panose="000004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sz="3000" b="1" dirty="0">
              <a:cs typeface="B Mitra" panose="000004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sz="6000" b="1" dirty="0">
              <a:cs typeface="B Mitra" panose="000004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2E50C9-0CC3-78B2-4194-2B9E68CD0F38}"/>
              </a:ext>
            </a:extLst>
          </p:cNvPr>
          <p:cNvSpPr txBox="1">
            <a:spLocks/>
          </p:cNvSpPr>
          <p:nvPr/>
        </p:nvSpPr>
        <p:spPr>
          <a:xfrm>
            <a:off x="315515" y="25665961"/>
            <a:ext cx="17999869" cy="2451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899998" indent="-899998" algn="l" defTabSz="3599993" rtl="0" eaLnBrk="1" latinLnBrk="0" hangingPunct="1">
              <a:lnSpc>
                <a:spcPct val="90000"/>
              </a:lnSpc>
              <a:spcBef>
                <a:spcPts val="3937"/>
              </a:spcBef>
              <a:buFont typeface="Arial" panose="020B0604020202020204" pitchFamily="34" charset="0"/>
              <a:buChar char="•"/>
              <a:defRPr sz="11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9995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94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9991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8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99987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9984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99980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99977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99973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299969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fa-IR" sz="3000" b="1" dirty="0">
                <a:cs typeface="B Mitra" panose="00000400000000000000" pitchFamily="2" charset="-78"/>
              </a:rPr>
              <a:t>منابع: </a:t>
            </a:r>
            <a:r>
              <a:rPr lang="en-US" sz="3000" b="1" dirty="0">
                <a:cs typeface="B Mitra" panose="00000400000000000000" pitchFamily="2" charset="-78"/>
              </a:rPr>
              <a:t>(B Mitra ,30)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sz="9600" b="1" dirty="0">
              <a:cs typeface="B Mitra" panose="000004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sz="9600" b="1" dirty="0">
              <a:cs typeface="B Mitra" panose="000004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sz="3000" b="1" dirty="0">
              <a:cs typeface="B Mitra" panose="000004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sz="6000" b="1" dirty="0">
              <a:cs typeface="B Mitra" panose="000004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26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84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عنوان (B Titr , 60)  اسامی نویسندگان (B Titr , 40)  آدرس سازمانی فرد ارائه دهنده پوستر : )   مرتبه علمی، دانشکده ، دانشگاه ، شهر، کشور (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</cp:lastModifiedBy>
  <cp:revision>6</cp:revision>
  <dcterms:created xsi:type="dcterms:W3CDTF">2023-08-16T04:41:36Z</dcterms:created>
  <dcterms:modified xsi:type="dcterms:W3CDTF">2023-08-16T07:46:15Z</dcterms:modified>
</cp:coreProperties>
</file>