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35999738" cy="2880042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7" d="100"/>
          <a:sy n="17" d="100"/>
        </p:scale>
        <p:origin x="14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981" y="4713405"/>
            <a:ext cx="30599777" cy="10026815"/>
          </a:xfrm>
        </p:spPr>
        <p:txBody>
          <a:bodyPr anchor="b"/>
          <a:lstStyle>
            <a:lvl1pPr algn="ctr">
              <a:defRPr sz="23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67" y="15126892"/>
            <a:ext cx="26999804" cy="6953434"/>
          </a:xfrm>
        </p:spPr>
        <p:txBody>
          <a:bodyPr/>
          <a:lstStyle>
            <a:lvl1pPr marL="0" indent="0" algn="ctr">
              <a:buNone/>
              <a:defRPr sz="9449"/>
            </a:lvl1pPr>
            <a:lvl2pPr marL="1799996" indent="0" algn="ctr">
              <a:buNone/>
              <a:defRPr sz="7874"/>
            </a:lvl2pPr>
            <a:lvl3pPr marL="3599993" indent="0" algn="ctr">
              <a:buNone/>
              <a:defRPr sz="7087"/>
            </a:lvl3pPr>
            <a:lvl4pPr marL="5399989" indent="0" algn="ctr">
              <a:buNone/>
              <a:defRPr sz="6299"/>
            </a:lvl4pPr>
            <a:lvl5pPr marL="7199986" indent="0" algn="ctr">
              <a:buNone/>
              <a:defRPr sz="6299"/>
            </a:lvl5pPr>
            <a:lvl6pPr marL="8999982" indent="0" algn="ctr">
              <a:buNone/>
              <a:defRPr sz="6299"/>
            </a:lvl6pPr>
            <a:lvl7pPr marL="10799978" indent="0" algn="ctr">
              <a:buNone/>
              <a:defRPr sz="6299"/>
            </a:lvl7pPr>
            <a:lvl8pPr marL="12599975" indent="0" algn="ctr">
              <a:buNone/>
              <a:defRPr sz="6299"/>
            </a:lvl8pPr>
            <a:lvl9pPr marL="14399971" indent="0" algn="ctr">
              <a:buNone/>
              <a:defRPr sz="62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2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4" y="1533356"/>
            <a:ext cx="7762444" cy="24407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4" y="1533356"/>
            <a:ext cx="22837334" cy="24407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4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4" y="7180114"/>
            <a:ext cx="31049774" cy="11980175"/>
          </a:xfrm>
        </p:spPr>
        <p:txBody>
          <a:bodyPr anchor="b"/>
          <a:lstStyle>
            <a:lvl1pPr>
              <a:defRPr sz="23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4" y="19273626"/>
            <a:ext cx="31049774" cy="6300091"/>
          </a:xfrm>
        </p:spPr>
        <p:txBody>
          <a:bodyPr/>
          <a:lstStyle>
            <a:lvl1pPr marL="0" indent="0">
              <a:buNone/>
              <a:defRPr sz="9449">
                <a:solidFill>
                  <a:schemeClr val="tx1"/>
                </a:solidFill>
              </a:defRPr>
            </a:lvl1pPr>
            <a:lvl2pPr marL="1799996" indent="0">
              <a:buNone/>
              <a:defRPr sz="7874">
                <a:solidFill>
                  <a:schemeClr val="tx1">
                    <a:tint val="75000"/>
                  </a:schemeClr>
                </a:solidFill>
              </a:defRPr>
            </a:lvl2pPr>
            <a:lvl3pPr marL="3599993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3pPr>
            <a:lvl4pPr marL="5399989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4pPr>
            <a:lvl5pPr marL="7199986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5pPr>
            <a:lvl6pPr marL="8999982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6pPr>
            <a:lvl7pPr marL="10799978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7pPr>
            <a:lvl8pPr marL="12599975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8pPr>
            <a:lvl9pPr marL="1439997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3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7666780"/>
            <a:ext cx="15299889" cy="18273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7666780"/>
            <a:ext cx="15299889" cy="18273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7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1533362"/>
            <a:ext cx="31049774" cy="55667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5" y="7060106"/>
            <a:ext cx="15229574" cy="3460049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5" y="10520155"/>
            <a:ext cx="15229574" cy="15473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9" y="7060106"/>
            <a:ext cx="15304578" cy="3460049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9" y="10520155"/>
            <a:ext cx="15304578" cy="15473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4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0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0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1920028"/>
            <a:ext cx="11610853" cy="672009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4146734"/>
            <a:ext cx="18224867" cy="20466969"/>
          </a:xfrm>
        </p:spPr>
        <p:txBody>
          <a:bodyPr/>
          <a:lstStyle>
            <a:lvl1pPr>
              <a:defRPr sz="12598"/>
            </a:lvl1pPr>
            <a:lvl2pPr>
              <a:defRPr sz="11024"/>
            </a:lvl2pPr>
            <a:lvl3pPr>
              <a:defRPr sz="9449"/>
            </a:lvl3pPr>
            <a:lvl4pPr>
              <a:defRPr sz="7874"/>
            </a:lvl4pPr>
            <a:lvl5pPr>
              <a:defRPr sz="7874"/>
            </a:lvl5pPr>
            <a:lvl6pPr>
              <a:defRPr sz="7874"/>
            </a:lvl6pPr>
            <a:lvl7pPr>
              <a:defRPr sz="7874"/>
            </a:lvl7pPr>
            <a:lvl8pPr>
              <a:defRPr sz="7874"/>
            </a:lvl8pPr>
            <a:lvl9pPr>
              <a:defRPr sz="78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8640127"/>
            <a:ext cx="11610853" cy="16006905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5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1920028"/>
            <a:ext cx="11610853" cy="672009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4146734"/>
            <a:ext cx="18224867" cy="20466969"/>
          </a:xfrm>
        </p:spPr>
        <p:txBody>
          <a:bodyPr anchor="t"/>
          <a:lstStyle>
            <a:lvl1pPr marL="0" indent="0">
              <a:buNone/>
              <a:defRPr sz="12598"/>
            </a:lvl1pPr>
            <a:lvl2pPr marL="1799996" indent="0">
              <a:buNone/>
              <a:defRPr sz="11024"/>
            </a:lvl2pPr>
            <a:lvl3pPr marL="3599993" indent="0">
              <a:buNone/>
              <a:defRPr sz="9449"/>
            </a:lvl3pPr>
            <a:lvl4pPr marL="5399989" indent="0">
              <a:buNone/>
              <a:defRPr sz="7874"/>
            </a:lvl4pPr>
            <a:lvl5pPr marL="7199986" indent="0">
              <a:buNone/>
              <a:defRPr sz="7874"/>
            </a:lvl5pPr>
            <a:lvl6pPr marL="8999982" indent="0">
              <a:buNone/>
              <a:defRPr sz="7874"/>
            </a:lvl6pPr>
            <a:lvl7pPr marL="10799978" indent="0">
              <a:buNone/>
              <a:defRPr sz="7874"/>
            </a:lvl7pPr>
            <a:lvl8pPr marL="12599975" indent="0">
              <a:buNone/>
              <a:defRPr sz="7874"/>
            </a:lvl8pPr>
            <a:lvl9pPr marL="14399971" indent="0">
              <a:buNone/>
              <a:defRPr sz="787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8640127"/>
            <a:ext cx="11610853" cy="16006905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8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982" y="1533362"/>
            <a:ext cx="31049774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982" y="7666780"/>
            <a:ext cx="31049774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4982" y="26693734"/>
            <a:ext cx="8099941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9DB23-0246-46EA-8363-11727DF9A26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4913" y="26693734"/>
            <a:ext cx="12149912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4815" y="26693734"/>
            <a:ext cx="8099941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7DD3-1C12-4D29-9228-AB4EF3B3D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6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780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62F6-F9B0-7FBA-DBAB-9791472E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D24AF-36B2-705A-925C-52649BFED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97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D9A29-A12C-5518-C097-62A00E5F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C2825-7945-64A8-2381-389700768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9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E1623-1C25-45EF-D8FE-FBDE37D4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B0E02-1142-09FB-699D-57AB991ED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23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0FD2-2707-13C5-6554-A85C787D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FAA01-B3C0-7ABC-97B4-C94A90831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51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C4EF-EF87-633A-3184-F012C4DC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EEF44-ED04-13DC-1CE7-DD3C41373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01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B8E7-81D7-E7CB-F900-544FDF091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45514-8605-E71D-ABE3-E25D03E88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44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3415A-58D5-8510-06C2-E513E81D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0108F-2DAF-6D23-DACB-76175FD3E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62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ECB4-6D42-193D-CDB3-3B2058078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4C77-96AB-1A8A-B3E5-0AA85A4B2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4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591-7E11-96D7-3202-F7588741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EBCDF-585C-B43C-E2F3-A8E24B1ED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78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ADE3-F006-D6D0-FB0F-4D1107D8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B4E8A-7113-B2FC-63B3-C59CE6AB3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1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37FB-4F86-6CE5-AF1B-BA4485295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982" y="4113792"/>
            <a:ext cx="31049774" cy="55667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5CADC-4B95-B582-6DDB-5810072BD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982" y="9952780"/>
            <a:ext cx="31049774" cy="1827360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66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4E1E-DE28-C88D-28EB-936B10FF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D3DD-A82E-DE62-AFF9-F0639FA23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70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72704-C6F3-8138-F9A5-F2A22FD8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ADEA0-A546-A3F7-F350-EC00A85E1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1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5D865-94B6-50A4-2D37-E20EE603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A24B4-36D9-8968-7D28-26984B15B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74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8C9AD-7CBA-C6B8-0A14-A327895A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E2846-2A9E-D88B-F993-4DE769DA7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5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B745-CBA3-E688-671C-A6397728C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CC430-C9D8-2EA2-8333-FEADBAB06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48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85AB6-6BF6-4D50-1140-02F15576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B3744-9FE1-2A9B-AC77-1B27783B6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76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556E5-750E-0EF4-89A2-FB2E6B8D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1A49F-7066-FF2F-6B64-FD73D76E4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7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7B81B-FF5C-FE1D-8225-F0BCDCA0B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349D0-4012-68A2-4F14-1DFA54C55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7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B25D-A548-9BD6-67BC-4C45CFB3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A544C-8524-76A7-0FDE-D4E4F1BE3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CA408-0797-2092-FA5D-038134CB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EE720-F32C-F09C-C107-D92C2AAFB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5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CD68-0E98-37C7-BC18-9FADCCF3C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AF0B2-7864-DB34-ACAA-C075D60EC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32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1593-1390-B00D-5243-30897FE0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996D8-73A9-A773-86B2-015689B14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74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82130-DD11-A780-6B3B-8196CFB3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B8D51-86A8-F1C5-EAB9-F1EF808DE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1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5B5D-5291-D0E1-BB63-23FE643FB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F4D4A-948B-FADF-F2A3-D36BA1B6D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6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92690-C3BB-48FE-D7EA-7EFC11A0A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0" y="6400800"/>
            <a:ext cx="27260550" cy="34511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5AE66-8B3B-A49D-EAC5-F1E09B7B5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0526820"/>
            <a:ext cx="35090100" cy="1827360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7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C03-230D-58A6-855B-B45A9A18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DD007-3458-1194-3A97-0749C7989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7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42F5-5898-270B-FC62-BD8246484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D6145-9E34-1414-50BA-44A09EAF8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0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264C-6971-AC43-9DD5-24D6C075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4C905-0E9F-C52A-1873-98ECDD772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4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F7914-75C3-FF64-2B5F-0C4F5C224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BAE82-3E09-E0BD-5FAC-5CF1D1EE8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5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8F88-E795-6C8F-1D75-DEE5F6D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6D798-DA13-5A70-5373-C63200855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47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Custom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</cp:lastModifiedBy>
  <cp:revision>5</cp:revision>
  <dcterms:created xsi:type="dcterms:W3CDTF">2023-08-16T04:41:36Z</dcterms:created>
  <dcterms:modified xsi:type="dcterms:W3CDTF">2023-08-16T07:47:16Z</dcterms:modified>
</cp:coreProperties>
</file>